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92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21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351" r:id="rId64"/>
    <p:sldId id="329" r:id="rId65"/>
    <p:sldId id="330" r:id="rId66"/>
    <p:sldId id="331" r:id="rId67"/>
    <p:sldId id="350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262" r:id="rId87"/>
    <p:sldId id="352" r:id="rId88"/>
    <p:sldId id="270" r:id="rId89"/>
    <p:sldId id="268" r:id="rId90"/>
    <p:sldId id="269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Myths" id="{A8A59B78-6CE5-C640-9F00-55ED62B5D69E}">
          <p14:sldIdLst>
            <p14:sldId id="309"/>
            <p14:sldId id="310"/>
            <p14:sldId id="32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  <p14:sldId id="351"/>
            <p14:sldId id="329"/>
            <p14:sldId id="330"/>
            <p14:sldId id="331"/>
            <p14:sldId id="35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Questions" id="{4A138981-7079-4F88-BC85-8B5974AF9F17}">
          <p14:sldIdLst>
            <p14:sldId id="262"/>
            <p14:sldId id="352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50000"/>
  </p:normalViewPr>
  <p:slideViewPr>
    <p:cSldViewPr snapToGrid="0" snapToObjects="1">
      <p:cViewPr>
        <p:scale>
          <a:sx n="55" d="100"/>
          <a:sy n="55" d="100"/>
        </p:scale>
        <p:origin x="2008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6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4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4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7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incomplete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8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 it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677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funcs.forEach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(f=&gt;f())</a:t>
            </a: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 smtClean="0"/>
              <a:t>Static VS DYNAMIC</a:t>
            </a:r>
            <a:br>
              <a:rPr lang="en-US" sz="9600" dirty="0" smtClean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3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All I need are tests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Test Claim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62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Tests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9" y="1874517"/>
            <a:ext cx="7708279" cy="4790145"/>
          </a:xfrm>
        </p:spPr>
      </p:pic>
    </p:spTree>
    <p:extLst>
      <p:ext uri="{BB962C8B-B14F-4D97-AF65-F5344CB8AC3E}">
        <p14:creationId xmlns:p14="http://schemas.microsoft.com/office/powerpoint/2010/main" val="8772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Tests</a:t>
            </a:r>
            <a:endParaRPr lang="en-US" sz="9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6" y="1874517"/>
            <a:ext cx="6538386" cy="4903790"/>
          </a:xfrm>
        </p:spPr>
      </p:pic>
    </p:spTree>
    <p:extLst>
      <p:ext uri="{BB962C8B-B14F-4D97-AF65-F5344CB8AC3E}">
        <p14:creationId xmlns:p14="http://schemas.microsoft.com/office/powerpoint/2010/main" val="1871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BUILDs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31" y="1874517"/>
            <a:ext cx="8440616" cy="4747846"/>
          </a:xfrm>
        </p:spPr>
      </p:pic>
    </p:spTree>
    <p:extLst>
      <p:ext uri="{BB962C8B-B14F-4D97-AF65-F5344CB8AC3E}">
        <p14:creationId xmlns:p14="http://schemas.microsoft.com/office/powerpoint/2010/main" val="1526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You can never provide good documentation without mentioning the types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docs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27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Example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11039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leftPad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ch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3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[0]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3600" dirty="0" smtClean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[1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];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The </a:t>
            </a:r>
            <a:r>
              <a:rPr lang="en-US" sz="6000" dirty="0" err="1" smtClean="0"/>
              <a:t>TypeScript</a:t>
            </a:r>
            <a:r>
              <a:rPr lang="en-US" sz="6000" dirty="0" smtClean="0"/>
              <a:t> </a:t>
            </a:r>
            <a:r>
              <a:rPr lang="en-US" sz="6000" dirty="0"/>
              <a:t>Type System is Optional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53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(num1: number, num2: number):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num1 + num2;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All I need are conventions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5157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6000" dirty="0" smtClean="0"/>
              <a:t> People's </a:t>
            </a:r>
            <a:r>
              <a:rPr lang="en-US" sz="6000" dirty="0"/>
              <a:t>name should be called `</a:t>
            </a:r>
            <a:r>
              <a:rPr lang="en-US" sz="6000" dirty="0" err="1"/>
              <a:t>displayName</a:t>
            </a:r>
            <a:r>
              <a:rPr lang="en-US" sz="6000" dirty="0" smtClean="0"/>
              <a:t>`</a:t>
            </a:r>
            <a:endParaRPr lang="en-US" sz="6000" dirty="0"/>
          </a:p>
          <a:p>
            <a:pPr fontAlgn="base"/>
            <a:r>
              <a:rPr lang="en-US" sz="6000" dirty="0" smtClean="0"/>
              <a:t> People </a:t>
            </a:r>
            <a:r>
              <a:rPr lang="en-US" sz="6000" dirty="0"/>
              <a:t>have a `</a:t>
            </a:r>
            <a:r>
              <a:rPr lang="en-US" sz="6000" dirty="0" err="1"/>
              <a:t>userId</a:t>
            </a:r>
            <a:r>
              <a:rPr lang="en-US" sz="6000" dirty="0"/>
              <a:t>`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30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4351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Person =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logName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(person: Person)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.log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person.displayName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 don’t need types as I did them in </a:t>
            </a:r>
            <a:r>
              <a:rPr lang="en-US" sz="6000" i="1" dirty="0" smtClean="0"/>
              <a:t>language x</a:t>
            </a:r>
            <a:r>
              <a:rPr lang="en-US" sz="6000" dirty="0" smtClean="0"/>
              <a:t> and it was painful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painful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9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Conventional Languages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1359877"/>
            <a:ext cx="10178322" cy="52519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Exception(</a:t>
            </a:r>
            <a:r>
              <a:rPr lang="en-US" sz="24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"turtles"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show2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// Pain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show();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show3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// Pain</a:t>
            </a:r>
            <a:endParaRPr lang="en-US" sz="24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show2();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(String s[])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o1 =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(); o1.show3();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dirty="0" smtClean="0"/>
              <a:t>Ander’s calls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gradually typed </a:t>
            </a:r>
            <a:r>
              <a:rPr lang="en-US" sz="6000" dirty="0" smtClean="0"/>
              <a:t>”</a:t>
            </a:r>
          </a:p>
          <a:p>
            <a:pPr marL="0" indent="0" fontAlgn="base">
              <a:buNone/>
            </a:pPr>
            <a:endParaRPr lang="en-US" sz="6000" dirty="0" smtClean="0"/>
          </a:p>
          <a:p>
            <a:pPr marL="0" indent="0" fontAlgn="base">
              <a:buNone/>
            </a:pPr>
            <a:r>
              <a:rPr lang="en-US" sz="6000" dirty="0" smtClean="0"/>
              <a:t>I call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types for developers, not compilers </a:t>
            </a:r>
            <a:r>
              <a:rPr lang="en-US" sz="6000" dirty="0"/>
              <a:t>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err="1" smtClean="0"/>
              <a:t>TypeScript</a:t>
            </a:r>
            <a:r>
              <a:rPr lang="en-US" sz="9600" dirty="0" smtClean="0"/>
              <a:t> is different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611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2602524"/>
            <a:ext cx="10178322" cy="30011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foo = 123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62006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ERROR: cannot assign </a:t>
            </a:r>
            <a:r>
              <a:rPr lang="en-US" sz="2800" dirty="0" err="1">
                <a:solidFill>
                  <a:srgbClr val="75715E"/>
                </a:solidFill>
                <a:latin typeface="Courier New" charset="0"/>
              </a:rPr>
              <a:t>str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 to number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</a:t>
            </a:r>
            <a:r>
              <a:rPr lang="en-US" sz="2800" dirty="0" smtClean="0">
                <a:solidFill>
                  <a:srgbClr val="A6E22E"/>
                </a:solidFill>
                <a:latin typeface="Courier New" charset="0"/>
              </a:rPr>
              <a:t>"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 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5715E"/>
                </a:solidFill>
                <a:latin typeface="Courier New" charset="0"/>
              </a:rPr>
              <a:t>//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TS can </a:t>
            </a:r>
            <a:r>
              <a:rPr lang="en-US" sz="6000" dirty="0"/>
              <a:t>move completely out of your way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any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9287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i="1" dirty="0" smtClean="0"/>
              <a:t>any</a:t>
            </a:r>
            <a:endParaRPr lang="en-US" sz="6600" i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64351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foo: any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world"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; 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(3);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Names don’t drive compatibility. </a:t>
            </a:r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i="1" dirty="0" smtClean="0"/>
              <a:t>Structures do</a:t>
            </a:r>
            <a:endParaRPr lang="en-US" sz="6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Structural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14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16" y="1289538"/>
            <a:ext cx="3845846" cy="5130330"/>
          </a:xfrm>
        </p:spPr>
      </p:pic>
    </p:spTree>
    <p:extLst>
      <p:ext uri="{BB962C8B-B14F-4D97-AF65-F5344CB8AC3E}">
        <p14:creationId xmlns:p14="http://schemas.microsoft.com/office/powerpoint/2010/main" val="10231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Model = { name: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 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foo: Model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"hello"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bar: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"world"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= bar = foo;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Will it outlive my project lifetime?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9946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Most likely outlive your project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Lifetime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668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2131647"/>
            <a:ext cx="9448800" cy="25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6169"/>
            <a:ext cx="7620000" cy="212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54" y="2749062"/>
            <a:ext cx="3831492" cy="3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92" y="1172308"/>
            <a:ext cx="4360985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1836348"/>
            <a:ext cx="8276492" cy="36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But I don’t want to learn new syntax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6191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strike="sngStrike" dirty="0" err="1"/>
              <a:t>CoffeeScript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DART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 err="1" smtClean="0"/>
              <a:t>PureScript</a:t>
            </a:r>
            <a:endParaRPr lang="en-US" sz="6000" strike="sngStrike" dirty="0" smtClean="0"/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way too many Foo -&gt; JS languages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New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912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sz="6000" dirty="0" smtClean="0"/>
              <a:t>All about</a:t>
            </a:r>
          </a:p>
          <a:p>
            <a:pPr marL="0" indent="0" fontAlgn="base">
              <a:buNone/>
            </a:pPr>
            <a:r>
              <a:rPr lang="en-US" sz="6000" dirty="0" smtClean="0"/>
              <a:t>* </a:t>
            </a:r>
            <a:r>
              <a:rPr lang="en-US" sz="6000" i="1" dirty="0" err="1" smtClean="0"/>
              <a:t>linting</a:t>
            </a:r>
            <a:r>
              <a:rPr lang="en-US" sz="6000" dirty="0" smtClean="0"/>
              <a:t> </a:t>
            </a:r>
          </a:p>
          <a:p>
            <a:pPr marL="0" indent="0" fontAlgn="base">
              <a:buNone/>
            </a:pPr>
            <a:r>
              <a:rPr lang="en-US" sz="6000" i="1" dirty="0" smtClean="0"/>
              <a:t>* compiler useable (checkable) docs.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Additional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2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2" y="1290456"/>
            <a:ext cx="10516577" cy="44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563297"/>
            <a:ext cx="10503877" cy="18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4" y="1271570"/>
            <a:ext cx="10669393" cy="4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err="1" smtClean="0"/>
              <a:t>Moment.js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dirty="0" err="1" smtClean="0"/>
              <a:t>Redux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IMMUTABLE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6844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JS Libs ship </a:t>
            </a:r>
            <a:r>
              <a:rPr lang="en-US" sz="9600" dirty="0" err="1" smtClean="0"/>
              <a:t>Ts</a:t>
            </a:r>
            <a:r>
              <a:rPr lang="en-US" sz="9600" dirty="0" smtClean="0"/>
              <a:t> definitions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223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Its Microsoft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34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3" y="556113"/>
            <a:ext cx="5769463" cy="5769463"/>
          </a:xfrm>
        </p:spPr>
      </p:pic>
    </p:spTree>
    <p:extLst>
      <p:ext uri="{BB962C8B-B14F-4D97-AF65-F5344CB8AC3E}">
        <p14:creationId xmlns:p14="http://schemas.microsoft.com/office/powerpoint/2010/main" val="981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5" y="472067"/>
            <a:ext cx="7268308" cy="6004518"/>
          </a:xfrm>
        </p:spPr>
      </p:pic>
    </p:spTree>
    <p:extLst>
      <p:ext uri="{BB962C8B-B14F-4D97-AF65-F5344CB8AC3E}">
        <p14:creationId xmlns:p14="http://schemas.microsoft.com/office/powerpoint/2010/main" val="6273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722196"/>
            <a:ext cx="8187071" cy="539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Enough talky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300" dirty="0" smtClean="0"/>
              <a:t>Show me the code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 smtClean="0"/>
              <a:t>MOAR DEMOS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480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497</TotalTime>
  <Words>782</Words>
  <Application>Microsoft Macintosh PowerPoint</Application>
  <PresentationFormat>Widescreen</PresentationFormat>
  <Paragraphs>246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Arial</vt:lpstr>
      <vt:lpstr>Calibri</vt:lpstr>
      <vt:lpstr>Consolas</vt:lpstr>
      <vt:lpstr>Courier New</vt:lpstr>
      <vt:lpstr>Gill Sans MT</vt:lpstr>
      <vt:lpstr>Impact</vt:lpstr>
      <vt:lpstr>Open Sans</vt:lpstr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MYTHS and  Concerns</vt:lpstr>
      <vt:lpstr>Static VS DYNAMIC </vt:lpstr>
      <vt:lpstr>PowerPoint Presentation</vt:lpstr>
      <vt:lpstr>Tests</vt:lpstr>
      <vt:lpstr>Just Tests</vt:lpstr>
      <vt:lpstr>BUILDs</vt:lpstr>
      <vt:lpstr>PowerPoint Presentation</vt:lpstr>
      <vt:lpstr>Example</vt:lpstr>
      <vt:lpstr>Just JavaScript</vt:lpstr>
      <vt:lpstr>Just JavaScript</vt:lpstr>
      <vt:lpstr>PowerPoint Presentation</vt:lpstr>
      <vt:lpstr>Just TypeScript</vt:lpstr>
      <vt:lpstr>Just TypeScript</vt:lpstr>
      <vt:lpstr>PowerPoint Presentation</vt:lpstr>
      <vt:lpstr>PowerPoint Presentation</vt:lpstr>
      <vt:lpstr>Conventions</vt:lpstr>
      <vt:lpstr>PowerPoint Presentation</vt:lpstr>
      <vt:lpstr>Conventional Languages</vt:lpstr>
      <vt:lpstr>PowerPoint Presentation</vt:lpstr>
      <vt:lpstr>Inference</vt:lpstr>
      <vt:lpstr>Inference</vt:lpstr>
      <vt:lpstr>PowerPoint Presentation</vt:lpstr>
      <vt:lpstr>any</vt:lpstr>
      <vt:lpstr>PowerPoint Presentation</vt:lpstr>
      <vt:lpstr>Structural</vt:lpstr>
      <vt:lpstr>Structural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Enough talky  Show me the code   MOAR DEMOS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109</cp:revision>
  <dcterms:created xsi:type="dcterms:W3CDTF">2016-08-10T22:07:09Z</dcterms:created>
  <dcterms:modified xsi:type="dcterms:W3CDTF">2016-11-09T19:47:36Z</dcterms:modified>
</cp:coreProperties>
</file>